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84" autoAdjust="0"/>
  </p:normalViewPr>
  <p:slideViewPr>
    <p:cSldViewPr>
      <p:cViewPr varScale="1">
        <p:scale>
          <a:sx n="75" d="100"/>
          <a:sy n="75" d="100"/>
        </p:scale>
        <p:origin x="-102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49F47D-EDD8-40F0-B9F4-5EBF36CD5B71}" type="datetimeFigureOut">
              <a:rPr lang="en-US"/>
              <a:pPr>
                <a:defRPr/>
              </a:pPr>
              <a:t>5/1/2009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C1EE3-28F9-40FE-B5D9-7FCC05C165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8A77C-5CA3-4229-9BD0-5728F3969861}" type="datetimeFigureOut">
              <a:rPr lang="en-US"/>
              <a:pPr>
                <a:defRPr/>
              </a:pPr>
              <a:t>5/1/2009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8907F-79B2-4AAD-B17E-41CF9F7DEB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8CB45-EEC5-4EFE-8B20-6E09577CC570}" type="datetimeFigureOut">
              <a:rPr lang="en-US"/>
              <a:pPr>
                <a:defRPr/>
              </a:pPr>
              <a:t>5/1/2009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1CBDB-D71C-4426-93E5-7C797FB9FB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D7651-CBEF-458F-A3DE-800F73048151}" type="datetimeFigureOut">
              <a:rPr lang="en-US"/>
              <a:pPr>
                <a:defRPr/>
              </a:pPr>
              <a:t>5/1/2009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0AD71-35A4-4EF1-9B00-0D331B3F20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D7423-E9B1-482B-8613-D13B4E55FEC8}" type="datetimeFigureOut">
              <a:rPr lang="en-US"/>
              <a:pPr>
                <a:defRPr/>
              </a:pPr>
              <a:t>5/1/2009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DB166-1880-49BD-823B-C8E25CFAF3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66917-4AD3-489B-A2CC-525620CDC2D9}" type="datetimeFigureOut">
              <a:rPr lang="en-US"/>
              <a:pPr>
                <a:defRPr/>
              </a:pPr>
              <a:t>5/1/2009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95D81-CB46-4814-9D9D-838180B1AC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BE5B2-9E3B-43A3-A501-2B1FD103E846}" type="datetimeFigureOut">
              <a:rPr lang="en-US"/>
              <a:pPr>
                <a:defRPr/>
              </a:pPr>
              <a:t>5/1/2009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A6F3D-1C6C-4255-8930-8AFA8FE9BE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BC53A-F75E-42D0-9AAF-3FAC4F708C0E}" type="datetimeFigureOut">
              <a:rPr lang="en-US"/>
              <a:pPr>
                <a:defRPr/>
              </a:pPr>
              <a:t>5/1/2009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03F1D-563E-4F6D-9A84-B878815282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7FE13-FA79-47D3-8370-5E10FFE72F55}" type="datetimeFigureOut">
              <a:rPr lang="en-US"/>
              <a:pPr>
                <a:defRPr/>
              </a:pPr>
              <a:t>5/1/2009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43789-9B0D-46F1-8518-7B0621AFE8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CD63B-E4D3-45AC-BC2E-52CCDF7E8DCB}" type="datetimeFigureOut">
              <a:rPr lang="en-US"/>
              <a:pPr>
                <a:defRPr/>
              </a:pPr>
              <a:t>5/1/2009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8EBE0-FAA5-4FD2-911D-687B57B28D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7C18D-FEFD-4817-A91B-0CE9BE3594BA}" type="datetimeFigureOut">
              <a:rPr lang="en-US"/>
              <a:pPr>
                <a:defRPr/>
              </a:pPr>
              <a:t>5/1/2009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97649-8C1B-43FF-859D-531D18CA4B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8C38C97-0DE4-44D9-A049-CAC92DA46A2B}" type="datetimeFigureOut">
              <a:rPr lang="en-US"/>
              <a:pPr>
                <a:defRPr/>
              </a:pPr>
              <a:t>5/1/2009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101E3DF-73C0-4BCC-93E3-D4EFD990F8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smtClean="0">
                <a:solidFill>
                  <a:srgbClr val="FF0000"/>
                </a:solidFill>
              </a:rPr>
              <a:t>Water Power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133600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By: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rgbClr val="FF0000"/>
                </a:solidFill>
              </a:rPr>
              <a:t>Jeremy </a:t>
            </a:r>
            <a:r>
              <a:rPr lang="en-US" b="1" dirty="0" err="1" smtClean="0">
                <a:solidFill>
                  <a:srgbClr val="FF0000"/>
                </a:solidFill>
              </a:rPr>
              <a:t>Perchak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rgbClr val="FF0000"/>
                </a:solidFill>
              </a:rPr>
              <a:t>Daniel </a:t>
            </a:r>
            <a:r>
              <a:rPr lang="en-US" b="1" dirty="0" err="1" smtClean="0">
                <a:solidFill>
                  <a:srgbClr val="FF0000"/>
                </a:solidFill>
              </a:rPr>
              <a:t>Magushack</a:t>
            </a:r>
            <a:endParaRPr lang="en-US" b="1" dirty="0" smtClean="0">
              <a:solidFill>
                <a:srgbClr val="FF00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rgbClr val="FF0000"/>
                </a:solidFill>
              </a:rPr>
              <a:t>Jordan Cushman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rgbClr val="FF0000"/>
                </a:solidFill>
              </a:rPr>
              <a:t>Amanda </a:t>
            </a:r>
            <a:r>
              <a:rPr lang="en-US" b="1" dirty="0" err="1" smtClean="0">
                <a:solidFill>
                  <a:srgbClr val="FF0000"/>
                </a:solidFill>
              </a:rPr>
              <a:t>Budda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Huge power generators are placed inside dams. </a:t>
            </a:r>
          </a:p>
          <a:p>
            <a:r>
              <a:rPr lang="en-US" dirty="0" smtClean="0"/>
              <a:t>Water flowing through these dams spin turbine blades which are connected to generators</a:t>
            </a:r>
          </a:p>
          <a:p>
            <a:r>
              <a:rPr lang="en-US" dirty="0" smtClean="0"/>
              <a:t>Power is produced and sent to homes and businesses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3000" b="-5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its being used NOW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Canada is the largest producer of hydroelectricity followed by the US and  Brazil.</a:t>
            </a:r>
          </a:p>
          <a:p>
            <a:r>
              <a:rPr lang="en-US" dirty="0" smtClean="0"/>
              <a:t>Approximately  two thirds of the economically feasible potential remains to  be developed.</a:t>
            </a:r>
          </a:p>
          <a:p>
            <a:r>
              <a:rPr lang="en-US" dirty="0" smtClean="0"/>
              <a:t>Untapped hydro resources are still abundant in Latin America, central Africa, India, and china.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mygifspace.com/gif/wave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Costs and Availability 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costs of using hydro power is very expensive.</a:t>
            </a:r>
          </a:p>
          <a:p>
            <a:r>
              <a:rPr lang="en-US" dirty="0" smtClean="0"/>
              <a:t>It has to be near water.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aught_by_squid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1219200"/>
            <a:ext cx="2576513" cy="39575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Concerns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would affect the land and wildlife habitats</a:t>
            </a:r>
          </a:p>
          <a:p>
            <a:r>
              <a:rPr lang="en-US" dirty="0" smtClean="0"/>
              <a:t>It will also affect the fish habitats</a:t>
            </a:r>
          </a:p>
          <a:p>
            <a:r>
              <a:rPr lang="en-US" dirty="0" smtClean="0"/>
              <a:t>Changes in reservoirs and stream water quality</a:t>
            </a:r>
          </a:p>
          <a:p>
            <a:r>
              <a:rPr lang="en-US" dirty="0" smtClean="0"/>
              <a:t>Displacement of local populations.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It not being 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Hydro power is not used more because it is too expensive.</a:t>
            </a:r>
          </a:p>
          <a:p>
            <a:r>
              <a:rPr lang="en-US" dirty="0" smtClean="0"/>
              <a:t>Also the dams are too big and take too much time to build</a:t>
            </a:r>
          </a:p>
          <a:p>
            <a:r>
              <a:rPr lang="en-US" dirty="0" smtClean="0"/>
              <a:t>Environmental problems are also a cause of concern.</a:t>
            </a:r>
            <a:endParaRPr lang="en-US" dirty="0"/>
          </a:p>
        </p:txBody>
      </p:sp>
      <p:pic>
        <p:nvPicPr>
          <p:cNvPr id="4" name="Picture 3" descr="Surfer_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29200"/>
            <a:ext cx="9144000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184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Water Power</vt:lpstr>
      <vt:lpstr>How it works</vt:lpstr>
      <vt:lpstr>Where its being used NOW</vt:lpstr>
      <vt:lpstr>Costs and Availability </vt:lpstr>
      <vt:lpstr>Environmental Concerns</vt:lpstr>
      <vt:lpstr>Why is It not being used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Power</dc:title>
  <dc:creator> </dc:creator>
  <cp:lastModifiedBy> </cp:lastModifiedBy>
  <cp:revision>11</cp:revision>
  <dcterms:created xsi:type="dcterms:W3CDTF">2009-04-27T13:15:37Z</dcterms:created>
  <dcterms:modified xsi:type="dcterms:W3CDTF">2009-05-01T13:24:57Z</dcterms:modified>
</cp:coreProperties>
</file>